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57" r:id="rId4"/>
    <p:sldId id="258" r:id="rId5"/>
    <p:sldId id="262" r:id="rId6"/>
    <p:sldId id="266" r:id="rId7"/>
    <p:sldId id="259" r:id="rId8"/>
    <p:sldId id="267" r:id="rId9"/>
    <p:sldId id="260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3B922-5908-4A4E-88D2-C490F5D399BC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96206-2FC4-4941-8932-121653F77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86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3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110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424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64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42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68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83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9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162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54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92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4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206-2FC4-4941-8932-121653F77C5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30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50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4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7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73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3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8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93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9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2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72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A8875-B8F9-4FFD-9525-EE6B644DADD9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7CB9-017C-4681-96CA-4FECCBE0C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59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ibrary.ru/item.asp?id=367264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library.ru/item.asp?id=39963947" TargetMode="External"/><Relationship Id="rId4" Type="http://schemas.openxmlformats.org/officeDocument/2006/relationships/hyperlink" Target="https://www.elibrary.ru/item.asp?id=42405186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3729657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ibrary.ru/item.asp?id=42342080" TargetMode="External"/><Relationship Id="rId7" Type="http://schemas.openxmlformats.org/officeDocument/2006/relationships/hyperlink" Target="https://www.elibrary.ru/item.asp?id=439627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library.ru/item.asp?id=44248179" TargetMode="External"/><Relationship Id="rId5" Type="http://schemas.openxmlformats.org/officeDocument/2006/relationships/hyperlink" Target="https://www.elibrary.ru/item.asp?id=38183219" TargetMode="External"/><Relationship Id="rId4" Type="http://schemas.openxmlformats.org/officeDocument/2006/relationships/hyperlink" Target="https://www.elibrary.ru/item.asp?id=3729656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library.ru/item.asp?id=36886324" TargetMode="External"/><Relationship Id="rId3" Type="http://schemas.openxmlformats.org/officeDocument/2006/relationships/hyperlink" Target="https://www.elibrary.ru/contents.asp?id=43844197" TargetMode="External"/><Relationship Id="rId7" Type="http://schemas.openxmlformats.org/officeDocument/2006/relationships/hyperlink" Target="https://www.elibrary.ru/contents.asp?id=38311961&amp;selid=3831196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library.ru/contents.asp?id=38311961" TargetMode="External"/><Relationship Id="rId5" Type="http://schemas.openxmlformats.org/officeDocument/2006/relationships/hyperlink" Target="https://www.elibrary.ru/item.asp?id=38311965" TargetMode="External"/><Relationship Id="rId10" Type="http://schemas.openxmlformats.org/officeDocument/2006/relationships/hyperlink" Target="https://www.elibrary.ru/contents.asp?id=36886321&amp;selid=36886324" TargetMode="External"/><Relationship Id="rId4" Type="http://schemas.openxmlformats.org/officeDocument/2006/relationships/hyperlink" Target="https://www.elibrary.ru/contents.asp?id=43844197&amp;selid=43844208" TargetMode="External"/><Relationship Id="rId9" Type="http://schemas.openxmlformats.org/officeDocument/2006/relationships/hyperlink" Target="https://www.elibrary.ru/contents.asp?id=3688632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pus.com/authid/detail.uri?authorId=57205192783" TargetMode="External"/><Relationship Id="rId13" Type="http://schemas.openxmlformats.org/officeDocument/2006/relationships/hyperlink" Target="https://www.scopus.com/authid/detail.uri?authorId=57219182683" TargetMode="External"/><Relationship Id="rId3" Type="http://schemas.openxmlformats.org/officeDocument/2006/relationships/hyperlink" Target="https://doi.org/10.1007/978-3-030-57831-2_72" TargetMode="External"/><Relationship Id="rId7" Type="http://schemas.openxmlformats.org/officeDocument/2006/relationships/hyperlink" Target="https://www.scopus.com/authid/detail.uri?authorId=57218899766" TargetMode="External"/><Relationship Id="rId12" Type="http://schemas.openxmlformats.org/officeDocument/2006/relationships/hyperlink" Target="https://www.scopus.com/authid/detail.uri?authorId=5721917264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copus.com/authid/detail.uri?authorId=57215419121" TargetMode="External"/><Relationship Id="rId11" Type="http://schemas.openxmlformats.org/officeDocument/2006/relationships/hyperlink" Target="https://www.scopus.com/authid/detail.uri?authorId=57219175468" TargetMode="External"/><Relationship Id="rId5" Type="http://schemas.openxmlformats.org/officeDocument/2006/relationships/hyperlink" Target="https://www.scopus.com/authid/detail.uri?authorId=57193330854" TargetMode="External"/><Relationship Id="rId10" Type="http://schemas.openxmlformats.org/officeDocument/2006/relationships/hyperlink" Target="https://www.scopus.com/authid/detail.uri?authorId=57203279208" TargetMode="External"/><Relationship Id="rId4" Type="http://schemas.openxmlformats.org/officeDocument/2006/relationships/hyperlink" Target="https://doi.org/10.1007/978-3-030-57831-2_54" TargetMode="External"/><Relationship Id="rId9" Type="http://schemas.openxmlformats.org/officeDocument/2006/relationships/hyperlink" Target="https://www.scopus.com/authid/detail.uri?authorId=5719270578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ibrary.ru/item.asp?id=3685809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library.ru/item.asp?id=43873601" TargetMode="External"/><Relationship Id="rId4" Type="http://schemas.openxmlformats.org/officeDocument/2006/relationships/hyperlink" Target="https://www.elibrary.ru/item.asp?id=376327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48602"/>
              </p:ext>
            </p:extLst>
          </p:nvPr>
        </p:nvGraphicFramePr>
        <p:xfrm>
          <a:off x="0" y="7"/>
          <a:ext cx="12192000" cy="1192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20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май 2018 г. – ЗАО «Капитал-Лизинг»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47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ноябрь 2018 г. – ЗАО «Капитал-Лизинг»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627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декабрь 2019 г. – ООО «Универсал-Агро»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434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 Тупицына Е.В. Прогнозная оценка финансового состояния организации // Учет, анализ и аудит в условиях цифровой экономики: материалы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Всерос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науч.-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(г. Чебоксары, 31 октября 2018 г.). – Чебоксары, 2018. – С. 100-106.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82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 Антонова К.А.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деловой активности организации // Современная аграрная экономика: проблемы и перспективы в условиях развития цифровых технологий: материалы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Всерос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науч.-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(г. Чебоксары, 20 мая 2019 г.). – Чебоксары, 2019. – С. 233-238.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031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 Антонова К.А.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Система показателей оценки финансовой устойчивости организации // Повышение экономической эффективности современного агропромышленного комплекса: теория, методология и практика: материалы Всерос.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.-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участием, посвященной 90-летию со дня рождения профессора, д-ра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наук Малютина Станислава Романовича,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деятеля науки РФ,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работника высшей школы Чувашской АССР (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г.Чебоксары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28-29 октября 2019 г.). Чебоксары, 2019.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С.407-412.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0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 Лазоренко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С.В.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Системный подход к оценке финансового состояния организации // Повышение экономической эффективности современного агропромышленного комплекса: теория, методология и практика: материалы Всерос.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.-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участием, посвященной 90-летию со дня рождения профессора, д-ра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наук Малютина Станислава Романовича,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деятеля науки РФ,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работника высшей школы Чувашской АССР (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г.Чебоксары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28-29 октября 2019 г.). Чебоксары, 2019. – С. 412-418.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2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 Никитина Д.И. Система показателей оценки ликвидности организации // Актуальные проблемы управления финансами в цифровой экономике: Материалы Всероссийской научно-практической конференции, Федеральное государственное бюджетное образовательное  учреждение высшего образования «Чувашская государственная сельскохозяйственная академия», 12 сентября 2019 года. – С. - 17 - 22.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617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 Антонова К.А.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Сущность финансового состояния организации // Материалы XIII ежегодной региональной научно-практической конференции учащейся молодёжи «Региональные аспекты управления социально-экономическими процессами»: Республика Чувашия,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г.Чебоксары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15 апреля 2020г. - Федеральное государственное бюджетное образовательное учреждение высшего образования Российская академия народного хозяйства и государственной службы при президенте Российской Федерации Чебоксарский филиал, 2020. - С. 107-111.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 Антонова К.А.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Пользователи анализа финансового состояния организации // Научно-образовательные и прикладные аспекты производства и переработки сельскохозяйственной продукции: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сб.материалов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науч.-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посвященной 90-летию со дня рождения заслуженного деятеля науки Российской Федерации, Чувашской АССР, Почетного работника высшего профессионального образования Российской Федерации, доктора сельскохозяйственных наук, профессора Александра Ивановича Кузнецова (1930-2015 гг.) (Чебоксары, 16 ноября 2020г.): в 2 ч. – Ч.2. – Чебоксары, 2020. 380-384.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К.А.,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Ледрова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А.В. Методы оценки финансового состояния организации // Бухгалтерский учет в условиях интегрированного информационного пространства: сб. материалов Всероссийской научно-практической конференции. - Чебоксары: ЧКИ РУК, 2020.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Понятие методов и систем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калькулирования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управленческом учете, их классификация. 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Достижения и перспективы развития вузовской науки: Сборник материалов Международной научно-практической конференции (январь 2018 г.): Чебоксары: ЧКИ РУК, 2018. (0,25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Учет затрат на производство 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калькулирование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себестоимости безалкогольной продукции ООО «Кооператор». -Проблемы адаптации учетных систем в условиях инновационной экономики, посвящённую памяти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Еленевской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Е.А. (14 июня 2018 г.). – Чебоксары. – ЧКИ РУК. (0,19)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Эволюция финансовых результатов в различных теоретических течениях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Учет, анализ и аудит в условиях цифровой экономики. Материалы Всероссийской научно-практической конференции. 2018. С. 47-51. (0,15)</a:t>
                      </a:r>
                      <a:endParaRPr lang="ru-RU" sz="12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Способы оценки и учет материальных запасов в производственных организациях . - Молодежь и кооперация - 2018 : тезисы докладов XLII Межрегиональной студенческой научной конференции "Молодежь и кооперация - 2018" (5 апреля 2018 г.) / Рос. ун-т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Чебоксар.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ин-т (филиал) ;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редкол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.: Л. Н. Дмитриева [и др.] ; отв. за выпуск О. Н.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Городнова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Чебоксары, 2018. - С. 4-5. (0,03)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Проблемы организации управленческого учета . -Молодежь и кооперация - 2018 : тезисы докладов XLII Межрегиональной студенческой научной конференции "Молодежь и кооперация - 2018" (5 апреля 2018 г.) / Рос. ун-т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Чебоксар.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ин-т (филиал) ;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редкол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.: Л. Н. Дмитриева [и др.] ; отв. за выпуск О. Н.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Городнова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Чебоксары, 2018. - С. 93-94. (0,03)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безубыточности и планирование прибыли организации . - Молодежь и кооперация - 2018 : тезисы докладов XLII Межрегиональной студенческой научной конференции "Молодежь и кооперация - 2018" (5 апреля 2018 г.) / Рос. ун-т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Чебоксар.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ин-т (филиал) ;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редкол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.: Л. Н. Дмитриева [и др.] ; отв. за выпуск О. Н.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Городнова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Чебоксары, 2018. - С. 155-156. (0,03)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Методы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калькулирования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себестоимости продуктов труда . - Молодежь и кооперация - 2018 : тезисы докладов XLII Межрегиональной студенческой научной конференции "Молодежь и кооперация - 2018" (5 апреля 2018 г.) / Рос. ун-т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Чебоксар.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ин-т (филиал) ;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редкол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.: Л. Н. Дмитриева [и др.] ; отв. за выпуск О. Н.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Городнова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Чебоксары, 2018. - С. 197-198. (0,03)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 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Организация бухгалтерского учета затрат в жилищно-коммунальных компаниях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–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Наука и инновации в системе развития информационного общества. Сборник материалов Международной научно-практической конференции. В 3-х частях. 2019. С. 109-113. (0,31)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 Организация бухгалтерского учета на предприятиях малого бизнеса в зависимости от режима налогообложения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.-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Проблемы практической экономики России в условиях глобальных рисков. Сборник материалов Международной заочной научно-практической конференции. 2019. С. 99-105. (0,16)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855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035957"/>
              </p:ext>
            </p:extLst>
          </p:nvPr>
        </p:nvGraphicFramePr>
        <p:xfrm>
          <a:off x="0" y="7"/>
          <a:ext cx="12192000" cy="1466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20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Российские</a:t>
                      </a:r>
                      <a:r>
                        <a:rPr lang="ru-RU" sz="15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международные конференции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закупок продукции для государственных нужд в рамках Евразийского экономического союза  Теоретико-правовые и правоприменительные вопросы совершенствования   законодательства Республики Казахстан в условиях четвертой промышленной революции: Материалы международной научно-практической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on-line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конференции, 10-12 апреля 2018 года. – Караганда : Карагандинский экономический университет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Казпотребсоюза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С. 43-47.ISBN 978-601-235-305-1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47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Методологические аспекты институционального развития экономики 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Інституційний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розвиток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соціально-економічних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систем: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національна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економіка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 глобальному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середовищі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збірник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наукових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праць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матеріалами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Міжнародної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науково-практичної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конференції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(м. Полтава, 15–17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травня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2018 року). – Полтава : ПУЕТ, 2018. – 186 с.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627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Финансовые ресурсы предприятия как фактор устойчивости  AZӘRBAYCAN XALQ CÜMHURİYYӘTİNİN 100 İLLİYİNӘ HӘSR EDİLMİŞ “MÜSTӘQİL AZӘRBAYCAN DÖVLӘTİNİN ӘRZAQ TӘHLÜKӘSİZLİYİNİN TӘMİN EDİLMӘSİ VӘ AQRAR SAHӘNİN RӘQABӘTQABİLİYYӘTİNİN YÜKSӘLDİLMӘSİ PROBLEMLӘRİ” MÖVZUSUNDA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Beynәlxalq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elmi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praktiki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konfransın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materialları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Материалы международной научно – практической конференции на тему: « Проблемы обеспечения продовольственной безопасности независимого азербайджанского государства и повышения конкурентоспособности аграрной сферы», -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Bakı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1-2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iyun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2018. – С. 589 – 591.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434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Актуальные проблемы сущности финансовых ресурсов предприятия  «Наука и современное общество: новые интересы, векторы движения, приоритеты развития»: Материалы международной научно-практической конференции, на базе Карагандинского экономического университета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Казпотребсоюза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содействии Палаты предпринимателей Карагандинской области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НПП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РК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Сетевого университета «Кооперация». – Караганда, 18-19 октября 2018 года,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Т.2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С. 135-136.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82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Тренды развития банковского сектора Российской Федерации  Развитие банковской системы в современных условиях: проблемы и перспективы: Материалы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-й Международной научно-практической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интернетконференции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– Донецк,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ДонНУЭТ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имени Михаила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Туган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-Барановского, 2018. – С. 11-15.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031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развития банковского сектора РФ на современном этапе  Тенденции и перспективы развития банковской системы в современных экономических условиях. Т.1 : материалы международной научно-практической конференции (25 декабря 2018 года). - Брянск: Издательство БГУ им. акад. И.Г. Петровского, 2018. –  С. 207-211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0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банковского сектора Российской Федерации на современном этапе  Информационное общество: проблемы правовых, экономических и социально-гуманитарных наук: материалы V международной научно-практической конференции преподавателей, аспирантов и студентов. Могилев, 16 мая 2019 г. : в трех частях / ред. кол. С.Ф. Сокол [и др.]. – Минск: БИП, 2019. – Ч. 2. – С. 11 -12.    ISBN 978-985-7188-68-0 (ч. 2).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2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  Большова А. Н.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Теоретические основы финансового планирования хозяйствующего субъекта  </a:t>
                      </a:r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Современные финансовые отношения: проблемы и перспективы развития : материалы VI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 науч.-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 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(Новосибирск, 5 декабря 2019 г.). /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Сиб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 гос. ун-т путей сообщения. – Новосибирск : Изд-во СГУПС, 2020. – С. 17-21.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ISBN 978-5-00148-109-6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617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современной денежно-кредитной политики  Тенденции и перспективы развития банковской системы в современных экономических условиях. Т.1: материалы II международной научно-практической конференции (17 декабря 2019 года). - Брянск: Издательство БГУ им. акад. И.Г. Петровского, 2020. –С. 19-21.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Кондрашова О.Р. / Система показателей социальной ответственности  организаций потребительской кооперации /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Апрельские научные чтения имени профессора Л.Т. Гиляровской: Материалы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VI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Международной научно-практической конференции (12 апреля 2018г). Часть 2. – Воронеж: Издательский дом ВГУ, 2018. – С. 82-86.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Кондрашова О.Р. / К  вопросу о  месте  социально ориентированного  учета в информационной системе кооперативных организаций /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Современная аграрная экономика: проблемы и перспективы в условиях развития цифровых технологий: Сборник материалов Всероссийской научно-практической конференции (20 мая 2019 г.). - Чебоксары: ФГБОУВО «ЧГСХА». – 2019. – с. 38-42.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Кондрашова О.Р. / </a:t>
                      </a:r>
                      <a:r>
                        <a:rPr lang="ru-RU" sz="12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Социальная ответственность кооперативных организаций и ее отражение во внешней и внутренней отчетности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Учетно-аналитическое обеспечение инновационной экономики: Сборник материалов Всероссийской заочной научно-практической конференции, посвященной памяти Е.А.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Еленевской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-Чебоксары, 2019. С. 55-61.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Кондрашова О.Р. / Организация контроля выполнения социальной миссии организаций потребительской кооперации /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Повышение экономической эффективности современного агропромышленного комплекса: теория, методология и практика: Материалы Всероссийской научно-практической конференции с международным участием, посвященной 90-летию со дня рождения профессора, доктора экономических наук Малютина С.Р., заслуженного деятеля науки РФ, заслуженного  работника высшей школы Чувашской АССР (Чебоксары, 28-29 октября 2019 г.). – Чебоксары, 2019. – с. 455-461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Кондрашова О.Р. / Развитие социально ориентированного подхода в управленческом учете с целью обеспечения устойчивого развития организаций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Bold"/>
                          <a:cs typeface="Times New Roman" panose="02020603050405020304" pitchFamily="18" charset="0"/>
                        </a:rPr>
                        <a:t>Научно-образовательные и прикладные аспекты производства и переработки сельскохозяйственной продукции: Сборник материалов Международной научно-практической конференции, посвященной 90-летию со дня рождения заслуженного деятеля науки Российской Федерации, Чувашской АССР, Почетного работника высшего профессионального образования Российской Федерации, доктора сельскохозяйственных наук, профессора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,Bold"/>
                        </a:rPr>
                        <a:t>Александра Ивановича Кузнецова (1930-2015 гг.) (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 ноября 2020 г.). – Чебоксары, 2020. – с. 442-447.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Кондрашова О.Р. / Социальная деятельность кооперативных организаций как объект управленческого учета  /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Бухгалтерский учет в условиях интегрированного информационного пространства: Материалы Всероссийской научно-практической конференции (12 ноября 2020г.). – Чебоксары, 2020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Кочергина С.Г. Малые формы хозяйствования региона в инновационной экономике //Наука и инновации в системе развития информационного общества: сборник материалов Международной научно-практической конференции (Чебоксары, 30 января 2019 г.): в 3 ч. Чебоксары: ЧКИ РУК, 2019.- Часть 1.- с. 256-260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Кочергина С.Г., Макарова Л.В.,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Луковцева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А.К. Внешнеэкономическая деятельность региона: состояние и тенденции развития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// Международная научно-практическая конференция «Россия – 2035: наука и практика в фокусе инновационного развития» Чебоксары:  ЧКИ РУК,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с.327-333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Кочергина С.Г.,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Таланова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Н.В. Состояние и перспективы развития заготовительной деятельности потребительской кооперации региона //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сборник статей VIII Международной научно-практической конференции «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Научно-образовательные и прикладные аспекты производства и переработки сельскохозяйственной продукции»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Чебоксары, ЧГАУ.- 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2020.- с.115-121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Кочергина С.Г., Петрова Т.С. Оценка эффективности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использования ресурсного потенциала организации //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Международная научно-практическая конференция «Россия – 2035: наука и практика в фокусе инновационного развития» Чебоксары:  ЧКИ РУК,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 488-493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8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 / Условия внешней и внутренней среды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 управлении финансовыми ресурсами 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хозяйствующего субъекта: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 и инновации в системе развития информационного общества: сборник материалов Международной научно-практической конференции (Чебоксары, 30 января 2019 г.): в 3 ч. – Чебоксары: ЧКИ РУК, 2019. – Часть 2. – С.38-43.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02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41652"/>
              </p:ext>
            </p:extLst>
          </p:nvPr>
        </p:nvGraphicFramePr>
        <p:xfrm>
          <a:off x="0" y="7"/>
          <a:ext cx="12192000" cy="1176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20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Российские</a:t>
                      </a:r>
                      <a:r>
                        <a:rPr lang="ru-RU" sz="15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международные конференции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kumimoji="0" lang="ru-RU" sz="1200" b="0" i="0" u="none" strike="noStrike" kern="18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 /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Вторичные ценные бумаги как современные финансовые инструменты инвестирования сбережений населения: Актуальные проблемы управления финансами в цифровой экономике: материалы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науч.-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(г. Чебоксары, 12 сентября 2019г.). – Чебоксары, 2019. – С. 162-166.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47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kumimoji="0" lang="ru-RU" sz="1200" b="0" i="0" u="none" strike="noStrike" kern="18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 /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Актуальные проблемы анализа финансового состояния экономических субъектов в системе финансового менеджмента: Актуальные проблемы управления финансами в цифровой экономике: материалы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науч.-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практ.конф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(г. Чебоксары, 12 сентября 2019г.) – Чебоксары, 2019. – С. 35-40.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627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kumimoji="0" lang="ru-RU" sz="1200" b="0" i="0" u="none" strike="noStrike" kern="18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 / </a:t>
                      </a:r>
                      <a:r>
                        <a:rPr lang="ru-RU" sz="1200" kern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ликвидности и платежеспособности в системе анализа финансового состояния предприятия агропромышленного комплекса: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экономической эффективности современного агропромышленного комплекса: теория, методология и практика: материалы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науч.-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участием, посвященной 90-летию со дня рождения профессора, д-ра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наук Малютина Станислава Романовича,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деятеля науки РФ,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работника высшей школы Чувашской АССР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г.Чебоксары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28-29 октября 2019г.). – Чебоксары, 2019. С.339-343.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434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8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 / </a:t>
                      </a:r>
                      <a:r>
                        <a:rPr lang="ru-RU" sz="1200" kern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показателей эффективности использования оборотных средств организации: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Россия - 2035: наука и практика в фокусе инновационного развития: сборник материалов Международной научно-практической конференции (Чебоксары, 30 января 2020г.). – Чебоксары: ЧКИ РУК, 2020.  С.362-369.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82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kumimoji="0" lang="ru-RU" sz="1200" b="0" i="0" u="none" strike="noStrike" kern="18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 /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Направления совершенствования банковского обслуживания физических лиц в Банке ВТБ (ПАО): Бухгалтерский учет в условиях интегрированного информационного пространства: Материалы Всероссийской научно-практической конференции 12 ноября 2020 г.: Чебоксары: ЧКИ РУК, - 2020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031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8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 / </a:t>
                      </a:r>
                      <a:r>
                        <a:rPr lang="ru-RU" sz="1200" kern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эффективного управления кредиторской задолженностью компании: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Состояние и перспективы развития АПК: сборник статей VIII Международной научно-практической конференции кафедры «Организация и информатизация производства» / Пензенский ГАУ. – Пенза: РИО ПГАУ, 2020. – 148 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0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8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 /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инвестиционной деятельности АПК и факторы их определяющие: Состояние и перспективы развития АПК: сборник статей VIII Международной научно-практической конференции кафедры «Организация и информатизация производства» / Пензенский ГАУ. – Пенза: РИО ПГАУ, 2020. – 148 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2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kumimoji="0" lang="ru-RU" sz="1200" b="0" i="0" u="none" strike="noStrike" kern="18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 / </a:t>
                      </a:r>
                      <a:r>
                        <a:rPr lang="ru-RU" sz="1200" kern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эффективности выпуска и реализации готовой продукции: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Современная наука: прогнозы, факты, тенденции развития: Материалы Международной научно-практической конференции 29 января 2021 г.: Чебоксары: ЧКИ РУК, - 2021.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617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kumimoji="0" lang="ru-RU" sz="1200" b="0" i="0" u="none" strike="noStrike" kern="18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kumimoji="0" lang="ru-RU" sz="1200" b="0" i="0" u="none" strike="noStrike" kern="18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 / </a:t>
                      </a:r>
                      <a:r>
                        <a:rPr lang="ru-RU" sz="1200" kern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Эффективность управления кредиторской задолженностью при различных сценариях развития организации: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Современная наука: прогнозы, факты, тенденции развития: Материалы Международной научно-практической конференции 29 января 2021 г.: Чебоксары: ЧКИ РУК, - 2021.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Воронцова Е.П., Киреева О.Ф., Шемякин А.В. Конкурентоспособность  молочной продукции Чувашской Республики Всероссийская НПК «Актуальные проблемы развития общественного питания» - 02 июля 2020.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Воронцова Е.П., Макарова Л.В., Церфус Т.А. Экономическая и социальная поддержка населения в условиях введения пандемии в России и европейских странах Научно-практическая конференция ЧКИ РУК. - 31 января 2021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Никандрова Р.С. Проблемы организации и ведения бухгалтерского учета в кооперативных организациях / Повышение экономической эффективности современного агропромышленного комплекса: теория, методология и практика: Материалы Всероссийской  научно-практической конференции, посвященной  90-летию со дня рождения профессора,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д.э.н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Малютина Станислава Романовича, заслуженного работника высшей школы Чувашской АССР, заслуженного деятеля науки РФ, 28-29 октября 2019 года. – С. 474-480.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Никандрова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Р.С.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Сущность и методика анализа финансового состояния организации/ Россия – 2035: наука и практика в фокусе инновационного развития: Материалы Международной научно-практической конференции: Чебоксары: ЧКИ РУК, - 2020. – С. 82-86.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Никандрова Р.С. Финансовые результаты торговой организации и их анализ/ Современные тенденции развития науки и образования в условиях информационной глобализации: Материалы Международной научно-практической конференции, посвященная 10-летнему юбилею создания Научно-исследовательского института экономических и правовых исследований: Караганда: Карагандинский экономический университет </a:t>
                      </a:r>
                      <a:r>
                        <a:rPr lang="ru-RU" sz="1200" i="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Казпотребсоюза</a:t>
                      </a:r>
                      <a:r>
                        <a:rPr lang="ru-RU" sz="1200" i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2020. 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Никандрова Р.С. К вопросу повышения эффективности использования основных средств /Бухгалтерский учет в условиях интегрированного информационного пространства: Материалы Всероссийской научно-практической конференции 12 ноября 2020г.: Чебоксары: ЧКИ РУК, - 2020. 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Павлова Ю.В. , </a:t>
                      </a:r>
                      <a:r>
                        <a:rPr lang="ru-RU" sz="1200" b="0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Макашев</a:t>
                      </a: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С.Б.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Влияние внутренних факторов на финансовую устойчивость предприятий и корпораций в современных условиях / Ю.В.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Павлова, С.Б. </a:t>
                      </a:r>
                      <a:r>
                        <a:rPr lang="ru-RU" sz="1200" b="0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Макашев</a:t>
                      </a: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//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Актуальные проблемы управления финансами в цифровой экономике : материалы Всероссийской научно практической конференции (г. Чебоксары, 12 сентября 2019 г.) Чебоксары: ЧГСХА, 2019 . – С. 56- 62.</a:t>
                      </a: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Федотова О.А., Павлова Ю.В.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Проблемы эффективного использования банковских ресурсов в цифровой экономике / Ю.В.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Павлова, О.А. Федотова// Актуальные проблемы управления финансами в цифровой экономике : материалы Всероссийской научно практической конференции (г. Чебоксары, 12 сентября 2019 г.) Чебоксары: ЧГСХА, 2019 . – С. 86- 92.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Павлова Ю.В. Факторы устойчивого развития агробизнеса / Ю.В. Павлова // Международная научно-практическая конференция профессорско-преподавательского состава, посвященная 155 –</a:t>
                      </a:r>
                      <a:r>
                        <a:rPr lang="ru-RU" sz="12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летию</a:t>
                      </a:r>
                      <a:r>
                        <a:rPr lang="ru-RU" sz="12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РГАУ - МСХА имени К.А. Тимирязева. Г. Москва. 2-4 декабря 2020.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Павлова Ю.В. Экологическая устойчивость как главенствующий фактор устойчивого экономического развития / Ю.В. Павлова // Проблемы развития национальной экономики на современном этапе : Материалы Международной научно-практической конференции / Отв. редакторы А.А. </a:t>
                      </a:r>
                      <a:r>
                        <a:rPr lang="ru-RU" sz="12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Бурмистрова</a:t>
                      </a:r>
                      <a:r>
                        <a:rPr lang="ru-RU" sz="12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[и др.]. 25 ноября 2020 г. г. Тамбов: Издательство: Издательский дом «Державинский»,   2020. С. 71-77.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Портнов М.С., </a:t>
                      </a:r>
                      <a:r>
                        <a:rPr lang="ru-RU" sz="1200" b="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Речнов</a:t>
                      </a:r>
                      <a:r>
                        <a:rPr lang="ru-RU" sz="12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А.В., Филиппов В.П. / ТЕХНОЛОГИЯ ПРЕПОДАВАНИЯ КУРСА "КОМПЬЮТЕРНЫЕ СЕТИ": ПРАКТИЧЕСКИЙ ПОДХОД</a:t>
                      </a:r>
                    </a:p>
                    <a:p>
                      <a:pPr algn="just"/>
                      <a:r>
                        <a:rPr lang="ru-RU" sz="12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сборнике: Первая Международная научная конференция по проблемам </a:t>
                      </a:r>
                      <a:r>
                        <a:rPr lang="ru-RU" sz="1200" b="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цифровизации</a:t>
                      </a:r>
                      <a:r>
                        <a:rPr lang="ru-RU" sz="12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EDCRUNCH URAL - 2020. материалы конференции. научный редактор Т. Ю. Быстрова ; Министерство науки и высшего образования РФ, Уральский федеральный университет имени первого Президента России Б. Н. Ельцина. 2020. С. 319-326. 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3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730601"/>
              </p:ext>
            </p:extLst>
          </p:nvPr>
        </p:nvGraphicFramePr>
        <p:xfrm>
          <a:off x="0" y="7"/>
          <a:ext cx="12192000" cy="12427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20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Российские</a:t>
                      </a:r>
                      <a:r>
                        <a:rPr lang="ru-RU" sz="15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международные конференции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Портнов М.С. / О РЕШЕНИИ ТРАНСПОРТНОЙ ЗАДАЧИ В сборнике: Современный университет в цифровой образовательной среде: ориентир на опережающее развитие. материалы X Международной учебно-методической конференции. Чувашский государственный университет имени И.Н. Ульянова. 2018. С. 104-109.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47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57450" algn="l"/>
                        </a:tabLst>
                        <a:defRPr/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Речнов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А.В. / ИСПОЛЬЗОВАНИЕ СРЕДСТВ ИКТ ДЛЯ УЛУЧШЕНИЯ КАЧЕСТВА САМОСТОЯТЕЛЬНОЙ РАБОТЫ СТУДЕНТОВ В сборнике: Состояние, направления и перспективы развития среднего профессионального образования. сборник материалов Международной заочной научно-практической конференции. 2019. С. 100-105.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627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Доклад: Использование данных бухгалтерского учета для выявления рисков в целях экономической безопасности организации.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 Международная научно-практическая конференция «Апрельские научные чтения имени профессора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Л.Т.Гиляровской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12 апреля 2019 г., г. Воронеж Организатор – Воронежский государственный университет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434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Доклад: Актуальные вопросы учетно-аналитического обеспечения экономической безопасности Всероссийской научно-практической конференции «Экономическая безопасность как парадигма современной теории и практики управления» 29-30.10.2019 г. Организаторы - Чувашский государственный университет имени И.Н. Ульянова. Чебоксары.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82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Доклад: Институциональные подходы к теоретическим основам экономической безопасности. Международная научно-практическая конференция «Учет, анализ и аудит: новые задачи в обеспечении безопасности и ответственность перед бизнесом», посвященной памяти проф. Петровой В.И. и проф.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Баканова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М.И. 7.11.2019. Организаторы - Российского экономического университета им. Г.В. Плеханова.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031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Доклад: Актуальные вопросы учетно-аналитического обеспечения экономической безопасности Всероссийской научно-практической конференции «Экономическая безопасность как парадигма современной теории и практики управления» 29-30.10.2019 г. Организаторы - Чувашский государственный университет имени И.Н. Ульянова. Чебоксары.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0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Доклад: Институциональные подходы к теоретическим основам экономической безопасности. Международная научно-практическая конференция «Учет, анализ и аудит: новые задачи в обеспечении безопасности и ответственность перед бизнесом», посвященной памяти проф. Петровой В.И. и проф.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Баканова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М.И. 7.11.2019. Организаторы - Российского экономического университета им. Г.В. Плеханова.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2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Серебрякова Т.Ю. Доклад: Классификация угроз и ее использование в системе экономической безопасности, II Международная научно-практическая конференция ученых, специалистов, преподавателей вузов, аспирантов и молодых ученых «Экономическая безопасность: развитие теории, методологии и практики» 8-9.11.2019 г. Йошкар-Ола, Организаторы - Поволжский государственный технический университет.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617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Серебрякова Т.Ю.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Куртаева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О.Ю. Доклад: Теоретическое обоснование и практика управления рисками в целях экономической безопасности организаций дилерской сети автопроизводителей. Международный научно-практический форум «Промышленность. Наука. Компетенции. Интеграция.» Организатор - РУДН, г. Москва, 28.11.2019 г.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Гордеева О.Ю. Доклад: Развитие учетно-контрольных и аналитических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поцессов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для стратегического управления бизнеса. XI Международная научно-практическая конференция «Декабрьские чтения памяти С.Б.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Барнгольц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10-11.12.2020 г. Москва Организатор: Финансовый университет, г. Москва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Серебрякова Т.Ю. Гордеева О.Ю. Доклад: Развитие учетно-контрольных и аналитических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поцессов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для стратегического управления бизнеса. XI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Доклад: Корпоративная социальная ответственность кооперативных организаций: инструменты учета и представления. Международной научно-практической конференции «Кооперация и устойчивое развитие», 15-16 декабря 2020 года в рамках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Чаяновских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чтений-2020 г. Мытищи, Россия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Серебрякова Т.Ю. Доклад:  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Учетно-аналитическое обеспечение экономической безопасности в контексте реформирования бухгалтерского учета.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Седьмая Международная межвузовская научно-практическая конференция «Роль налогового планирования  и учетно-аналитического обеспечения в безопасности функционирования хозяйствующих субъектов», посвященной памяти проф. Петровой В.И. и проф.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Баканова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М.И. Организатор: Российский экономический университет им. Г.В. Плеханова, 12 ноября 2020 г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Москва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Серебрякова Т.Ю. Доклад: Развитие методического обеспечения бухгалтерского (финансового) учета . III Международная научно-практическая конференция «Механизмы бухгалтерского учета, контроля и анализа, обеспечивающие современную и будущую экономику» . 8-9 апреля 2021 г. Организатор: Финансовый университет, г. Москва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вопросах информационного взаимодействия в процессе аудиторской проверки/Т.В. Федосенко/ Учетно-аналитическое  обеспечение инновационной экономики: сборник материалов Всероссийской заочной научно-практической  конференции, посвященной памяти Е.А. </a:t>
                      </a:r>
                      <a:r>
                        <a:rPr lang="ru-RU" sz="1200" i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Еленевской</a:t>
                      </a:r>
                      <a:r>
                        <a:rPr lang="ru-RU" sz="12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(14 июня 2018 г.).- Чебоксары: ЧКИ РУК, 2019.-С.112-115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Процедуры аудита основных средств в </a:t>
                      </a:r>
                      <a:r>
                        <a:rPr lang="ru-RU" sz="1200" b="0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орга-низациях</a:t>
                      </a: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агропромышленного комплекса/Т.В. Федосенко// Повышение экономической  эффективности современного  агропромышленного комплекса: теория, методология и практика: материалы Всероссийской  научно-практической  конференция (г. Чебоксары 28-29 октября 2019г). - Чебоксары, ФГБОУ ВО Чувашская ГСХА, 2019, С.493-499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concept of «cost» for accounting purposes/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T.V.Fedosenko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Ivanov E. A.,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Malinina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L.Yu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Makushev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A. E.,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Khristolyubova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V.V.,</a:t>
                      </a: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Khristolyubov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S. N.,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Biryukova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O.A.// </a:t>
                      </a: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Перспективы развития  аграрных наук: Материалы  Международной  научно-практической  конференции.2019. С. 143-145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Генезис и основные концепции сбалансированной системы показателей/ Т.В. Федосенко, Бирюкова О.А., Иванов Е.А.,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Малинина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Л.Ю.,Христолюбова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В.В., Христолюбов С.Н.// Перспективы развития аграрных наук: материалы Международной научно-практической конференция: тезисы докладов (г. Чебоксары, 10 апреля 2020г). - Чебоксары, ФГБОУ ВО Чувашская ГСХА.- 2020. С. 258-259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Problems and Prospects for the Development of Audit in Russia at the Present Stage//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T.V.Fedosenko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E. A. Ivanov, L. M.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Kornilova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A. E.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Makushev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E.R.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Mikhailova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//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Сборник материалов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международной конференции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(35-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IBIMA)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управлению деловой информацией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(ISBN:978-0-9998551-4-0)// 35-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International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Bisiness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Information Management Association (IBIMA)  Conference,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Севилья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 СОЛЕПЕРЕНОСА ПРИ КАПЕЛЬНОМ ПОЛИВЕ Филиппов В.П., Алексеев В.В. В сборнике: СОВРЕМЕННЫЕ ПРОБЛЕМЫ РАЗВИТИЯ МЕЛИОРАЦИИ И ПУТИ ИХ РЕШЕНИЯ (</a:t>
                      </a:r>
                      <a:r>
                        <a:rPr lang="ru-RU" sz="1200" b="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Костяковские</a:t>
                      </a:r>
                      <a:r>
                        <a:rPr lang="ru-RU" sz="12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чтения). Материалы международной научно-практической конференции. Москва, 2020. С. 279-284. 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793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35008"/>
              </p:ext>
            </p:extLst>
          </p:nvPr>
        </p:nvGraphicFramePr>
        <p:xfrm>
          <a:off x="0" y="7"/>
          <a:ext cx="12192000" cy="816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20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Российские</a:t>
                      </a:r>
                      <a:r>
                        <a:rPr lang="ru-RU" sz="15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международные конференции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МОДЕЛИРОВАНИЕ РЫНКА В РАЗЛИЧНЫХ ПРОГРАММНЫХ ПРОДУКТАХ Филиппов В.П. В сборнике: Современный университет в цифровой образовательной среде: ориентир на опережающее развитие. материалы X Международной учебно-методической конференции. Чувашский государственный университет имени И.Н. Ульянова. 2018. С. 121-124.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47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57450" algn="l"/>
                        </a:tabLst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ПОСТРОЕНИЕ МНОГОУРОВНЕВЫХ ИМИТАЦИОННЫХ МОДЕЛЕЙ Филиппов В.П. В книге: ГИДРОДИНАМИКА БОЛЬШИХ СКОРОСТЕЙ И КОРАБЛЕСТРОЕНИЕ. тезисы докладов XII Международной летней научной школы-конференции, посвященной 155-летию со дня рождения академика А.Н. Крылова. 2018. С. 63.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627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Церфус Т.А./ Деятельность организаций потребительской кооперации в условиях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реиндустриализации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экономики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Topical areas of fundamental and applied research XVI : Proceedings of the Conference. North Charleston, 30-31.07.2018, Vol. …—North Charleston, SC,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USA:CreateSpace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2018, p.118-121.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434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Церфус Т.А., Львов И.В. / Инновационная 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неинновационная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модернизация общества в России /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Fundamental and applied sciences today XVIII : Proceedings of the Conference. North Charleston, 1-2.04.2019, Vol. …—North Charleston, SC,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USA:CreateSpace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2019, p.114-116.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82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Александрова Н.В., Е.В. Школьник, А.В.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Аносов  / Конкурентоспособность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и совершенствование условий выхода организации на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внешний рынок / Материалы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Всероссийской научно-практической конференции «Учет, анализ и аудит в условиях цифровой экономики» ЧГСХА (31 октября 2018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года) С.432-438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031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0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2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617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i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8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409041"/>
              </p:ext>
            </p:extLst>
          </p:nvPr>
        </p:nvGraphicFramePr>
        <p:xfrm>
          <a:off x="0" y="7"/>
          <a:ext cx="12192000" cy="798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обенности деятельности сельскохозяйственных организаций и их влияние на формирование основных элементов учетной политики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экономической эффективности современного агропромышленного комплекса: теория, методология и практика. Материалы Всероссийской научно-практической конференции с международным участием, посвященной 90-летию со дня рождения профессора, д.э.н. Малютина Станислава Романовича, заслуженного деятеля науки РФ, заслуженного работника высшей школы Чувашской АССР. 2019. С. 418-424. (0,16)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47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Учет затрат на производство и </a:t>
                      </a:r>
                      <a:r>
                        <a:rPr lang="ru-RU" sz="1200" u="sng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калькулирование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 себестоимости безалкогольной продукции ООО "Кооператор«</a:t>
                      </a:r>
                      <a:r>
                        <a:rPr lang="ru-RU" sz="12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Учетно-аналитическое обеспечение инновационной экономики. сборник материалов Всероссийской заочной научно-практической конференции, посвященной памяти Е.А.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Еленевской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2019. С. 24-27. (0,19)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627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Содержание понятия "себестоимость" для целей бухгалтерского учета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Перспективы развития аграрных наук. Материалы Международной научно-практической конференции. 2019. - С. 143-145.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434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Методы учета затрат 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калькулирования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себестоимости продуктов труда в отдельных отраслях экономики. - Россия – 2035: наука и практика в фокусе инновационного развития: сборник материалов Международной научно-практической конференции (Чебоксары, 30 января 2020 г.). – Чебоксары: ЧКИ РУК, 2020. – С.572-575. (0,16)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82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Экономическая сущность материально-производственных запасов. -  Россия – 2035: наука и практика в фокусе инновационного развития: сборник материалов Международной научно-практической конференции (Чебоксары, 30 января 2020 г.). – Чебоксары: ЧКИ РУК, 2020. – С.552-555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031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 ГЕНЕЗИС И ОСНОВНЫЕ КОНЦЕПЦИИ СБАЛАНСИРОВАННОЙ СИСТЕМЫ ПОКАЗАТЕЛЕЙ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.-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Перспективы развития аграрных наук. Материалы Международной научно-практической конференции: тезисы докладов. 2020. С. 258-259.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0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ОСОБЕННОСТИ НОРМАТИВНОГО РЕГУЛИРОВАНИЯ МАТЕРИАЛЬНО-ПРОИЗВОДСТВЕННЫХ ЗАПАСОВ ПО РПБУ И МСФО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МАТЕРИАЛЫ ДОКЛАДОВ 53-Й МЕЖДУНАРОДНОЙ НАУЧНО-ТЕХНИЧЕСКОЙ КОНФЕРЕНЦИИ ПРЕПОДАВАТЕЛЕЙ И СТУДЕНТОВ. В ДВУХ ТОМАХ. – Витебск. - 2020.-  С. 180-183.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2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г.г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ЗАО «Капитал-Лизинг»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617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г.  - Первый Союз Ломбардов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 / Факторы, влияющие на дебиторскую задолженность и методы ее управления: Современные проблемы управления финансами компаний и финансовых институтов: сборник материалов Региональной заочной научно-практической конференции (10 апреля 2018 г.). – Чебоксары: ЧКИ РУК, 2018. – С. 432-436.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 / Виды финансовых ресурсов экономических Субъектов: Современные проблемы управления финансами компаний и финансовых институтов: сборник материалов Региональной заочной научно-практической конференции (23 ноября 2018 г.). – Чебоксары: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-Люкс, 2019.– С.4-8.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 / </a:t>
                      </a: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Кредиторская задолженность организации: понятие, 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виды и особенности: Современные проблемы управления финансами компаний и финансовых институтов: сборник материалов Региональной заочной научно-практической конференции (23 ноября 2018 г.). – Чебоксары: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-Люкс, 2019. – С. 155-159.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 / Проблемы оценки финансового состояния организации в современных условиях: Современные проблемы управления финансами компаний и финансовых институтов: сборник материалов Региональной заочной научно-практической конференции (23 ноября 2018 г.). – Чебоксары: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-Люкс, 2019. – С. 192-196.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Хоздоговорная тема: Научное обоснование  социального управленческого учета. Заказчик ООО «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Бизнесаудит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сумма 83,4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отчет размещен на сайте научной информации.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62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65028"/>
              </p:ext>
            </p:extLst>
          </p:nvPr>
        </p:nvGraphicFramePr>
        <p:xfrm>
          <a:off x="0" y="7"/>
          <a:ext cx="12192000" cy="4929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Елагин В.И., Алексеева О.Л., Александров Е.В. И др. Управление корпоративными финансами: учебное пособие под ред. В.И. Елагина. 2-е изд.,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испр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 доп. – Чебоксары: ЧКИ Рук, 2020.  308 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47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Улыбина Л.В.,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Белогорская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А.Н. Налоговый контроль в Российской Федерации и оценка его эффективности Москва, 2018.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627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Налоговый менеджмент в организациях потребительской кооперации : монография/Москва: РУСАЙНС, 2019. - 98 с./ Гурова С.Ю., Сильвестрова Т.Я.,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Шипеев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Я.Г.,Большова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Л.А.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434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Актуальные проблемы налогообложения физических лиц Учебник/ М.: ИНФРА-М, 2020. —219 с.- (Высшее образование: Магистратура)/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Сильвестрова Т.Я. Александрова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Н.В.,Улыбина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Л.В.,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Шипеев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Я.Г. Гурова С.Ю.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82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и налогообложение: учебник/ М.: ИНФРА-М, 2020. — 514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с.+Доп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Материалы [Электронный ресурс; Режим доступа: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://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www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znanium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].- (Высшее образование: бакалавриат)/ Гурова С.Ю., Сильвестрова Т.Я., Большова Л.А.,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Белогорская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А.Н., Улыбина Л.В. ,Семенова Н.Н., Семенов А.А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031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Е.Р.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Система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государственных закупок в России и за рубежом (монография) Чебоксары: ЧКИ РУК, 2019. – 162 с.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0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Кондрашова О.Р., Серебрякова Т.Ю., Бирюкова О.А., Гордеева О.Г., Иванов Е.А. /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Управленческий учет (учебник) / М.: ИНФРА-М, 2018. – 553 с.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2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Кондрашова О.Р., Белова Л.М., Никандрова Р.С. /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Практические основы бухгалтерского учета активов организации (учебник) / Москва : ИНФРА-М, 2020. — 352 с.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617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Никандрова Р.С. Учебник: Практические основы бухгалтерского учета активов организации//М.: ИНФРА-М, 2020. – 352 с.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Т.Ю., Гордеева О.Г. Глава 1.2. Экономическая безопасность в системе управления организацией. В монографии «Риски организации: их учет, анализ и контроль» (монография). М.: М.: НИЦ-Инфра-М, 2019. – 232 с. (13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авторские 12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ISBN 978-5-16-014777-2. Тираж 500 экз.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Риски организации и внутренний экономический контроль (монография). М.: М.: НИЦ-Инфра-М, 2019. – 111 с. (5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ISBN  978-5-16-004364-7. Тираж 500 экз.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4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724802"/>
              </p:ext>
            </p:extLst>
          </p:nvPr>
        </p:nvGraphicFramePr>
        <p:xfrm>
          <a:off x="0" y="7"/>
          <a:ext cx="12192000" cy="9593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20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Н.В. Александрова, В.И. Тарасов /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Стратегия развития и расширения деятельности на зарубежных рынках Банка ВТБ (ПАО)/ </a:t>
                      </a:r>
                      <a:r>
                        <a:rPr lang="ru-RU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Вестник Чебоксарского кооперативного института. № 2(40) 2020.-С.16-21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Н.В. Александрова, Е.В. Школьник / Возможности стратегического развития экспорта организаций Чувашской Республики/Вестник Чебоксарского кооперативного института. № 2(36) 2019.С.4-8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О.Л. Алексеева / Экономические ресурсы как основа устойчивого развития кооперативной организации  Вестник Российского университета кооперации. - 2019. - № 1(35). - С. 38-42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О.Л. Алексеева / Трансформация сбережений населения в инвестиции как важнейшее направление развития российского финансового рынка Вестник Российского университета кооперации. - 2018. - № 1(31). - С. 47-51.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Баран В.И., Баран Е.П. / Имитационное моделирование портфельных инвестиций в условиях конкурентной среды. / Вестник Российского университета кооперации.  2019.  № 1 (35).  С. 8-12.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Улыбина Л.В., </a:t>
                      </a:r>
                      <a:r>
                        <a:rPr lang="ru-RU" sz="120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Белогорская</a:t>
                      </a:r>
                      <a:r>
                        <a:rPr lang="ru-RU" sz="12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А.Н. / Модели кризис-менеджмента в организациях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Вестник Российского университета кооперации. </a:t>
                      </a:r>
                      <a:br>
                        <a:rPr lang="ru-RU" sz="12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2020. № 2(40). С. 104-108.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Серебрякова Т.Ю., </a:t>
                      </a:r>
                      <a:r>
                        <a:rPr lang="ru-RU" sz="120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Суглобов</a:t>
                      </a:r>
                      <a:r>
                        <a:rPr lang="ru-RU" sz="12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А.Е., </a:t>
                      </a:r>
                      <a:r>
                        <a:rPr lang="ru-RU" sz="120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Белогорская</a:t>
                      </a:r>
                      <a:r>
                        <a:rPr lang="ru-RU" sz="12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А.Н. </a:t>
                      </a:r>
                      <a:r>
                        <a:rPr lang="ru-RU" sz="120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Налоговые риски как часть хозяйственных рисков предпринимательской деятельности/ </a:t>
                      </a:r>
                      <a:r>
                        <a:rPr lang="ru-RU" sz="12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Russian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ru-RU" sz="12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Journal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ru-RU" sz="12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of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ru-RU" sz="12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Management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2020. т. 8. </a:t>
                      </a:r>
                      <a:r>
                        <a:rPr lang="ru-RU" sz="12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№ 2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с. 51-55.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Белогорская</a:t>
                      </a:r>
                      <a:r>
                        <a:rPr lang="ru-RU" sz="12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А.Н., Улыбина Л.В., Жукова Т.В. / </a:t>
                      </a:r>
                      <a:r>
                        <a:rPr lang="ru-RU" sz="1200" b="1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АКТУАЛЬНЫЕ ПРОБЛЕМЫ ЭФФЕКТИВНОСТИ НАЛОГОВОГО КОНТРОЛЯ В РОССИЙСКОЙ ФЕДЕРАЦИИ</a:t>
                      </a:r>
                      <a:r>
                        <a:rPr lang="ru-RU" sz="1200" b="1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Вестник Российского университета кооперации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2019. 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№ 2 (36)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С. 19-22.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Институциональные подходы к классификации управленческого учета. - Международный бухгалтерский учет. 2018. - № 2 (440). С.204-212.  (0,17)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Учет затрат (расходов) в строительных организациях в свете МСФО (IFRS) 15 "Выручка по договорам с покупателями" и ПБУ 2/2008 "Учет договоров строительного подряда«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9"/>
                        </a:rPr>
                        <a:t>Бухучет в строительных организациях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.-2019.-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0"/>
                        </a:rPr>
                        <a:t>№ 1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.-С. 13-24.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(4)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Налогообложение организаций потребительской кооперации / Научно-технический журнал «Вестник Российского университета кооперации». - № 3 (37) 2019.- С.42-47/ Гурова С.Ю., Большова Л.А., Сильвестрова Т.Я.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Эволюция понятий «налоговая система» и «система налогов» в контексте развития налогообложения в Российской Федерации/ Научно-технический журнал «Вестник Российского университета кооперации». - № 1 (35) 2019.- С.34-38/ Гурова С.Ю.,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Шипеев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Я.Г.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Специальные налоговые режимы в налоговой системе российской федерации/Научно-технический журнал «Вестник Российского университета кооперации». - № 4, 2020.- С. / Гурова С.Ю.,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Шипеев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Я.Г., Большова Л.А.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1306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Портнов М.С.,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Речнов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А.В., Филиппов В.П.,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Мулгачев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Н.Н., Егорова Г.Н.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прогнозирования спортивных событий на основе использования аппарата нейронных сетей / Вестник Российского университета кооперации. 2019. №2(36). С.76-79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7971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Егорова Г.Н.,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Смирнова Т.Н.,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Ванюлин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А.Н.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применения модели межвидовой конкуренции для оценки динамики макроэкономических показателей / Вестник Российского университета кооперации. 2019. №4 (38).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059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 А.Г, Богданова Т.Г., Герасимова Л.И. Оценка особенностей репродуктивного потенциала в муниципальных образованиях Чувашской Республики // Общественное здоровье и здравоохранение, №1 (61), Изд-во «Медицина», ГАУ «РМБИЦ», Казань, 2019, С. 16-23. 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426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Теоретические основы и методологические подходы к формированию российской денежно-кредитной и бюджетной политики  Вестник Российского университета кооперации. - 2018.-№ 1 (31). -  С. 11-14.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ISSN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2227-4383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7613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Борисова Е. Р. К вопросу о сущности финансовых ресурсов и капитала  Вестник Российского университета кооперации. - 2018.-№ 2 (32). -  С. 8-11.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ISSN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2227-4383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19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законодательства о государственных закупках  Вестник Российского университета кооперации. - 2018.-№ 4 (34). -  С. 4-7.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ISSN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2227-4383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011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Антикоррупционный механизм в контрактной системе государственных закупок Вестник Российского университета кооперации. - 2019.-№ 2 (36). -  С. 113-116.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ISSN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2227-4383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624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70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881147"/>
              </p:ext>
            </p:extLst>
          </p:nvPr>
        </p:nvGraphicFramePr>
        <p:xfrm>
          <a:off x="0" y="7"/>
          <a:ext cx="12192000" cy="9385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20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Российский банковский сектор: тенденции развития  Вестник Российского университета кооперации. - 2019.-№ 2 (36). -  С. 30-34.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ISSN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2227-4383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Проблемы коррупционных взаимодействий субъектов в контрактной системе закупок  Вестник Российского университета кооперации. - 2019.-№ 3 (37). -  С. 100-103.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ISSN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2227-4383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методологических подходов финансового планирования хозяйствующего субъекта  Вестник Российского университета кооперации. - 2020.-№ 2 (40). -  С. 21-24.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ISSN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2227-4383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Кондрашова О.Р. / Интегрированная отчетность в системе управленческого учета / Международный бухгалтерский учет. – 2018. – т. 21, № 1. - С. 17-29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Кондрашова О.Р., Серебрякова Т.Ю., Бирюкова О.А / Институциональные подходы к классификации управленческого учета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Международный бухгалтерский учет. - 2018. – Т. 21, № 4 . - С. 204-212.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Кондрашова О.Р. / О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оциально ориентированном управленческом  учете в  потребительской  кооперации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Вестник Российского университета кооперации. –  №2 (36). - 2019. – С. 26-40.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Кочергина С.Г., Абросимова М.С. Анализ и оценка инновационного потенциала региона //Вестник Российского университета кооперации. - 2018. - № 2 (32). - С. 55-59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Абросимова М.С.,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Иванов Е.А., Кочергина С.Г.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Состояние и направления развития сельского хозяйства региона //Российское предпринимательство. — 2018. — Том 19. — № 4. —с.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Кочергина С.Г.,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Хабазина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Л. Н.,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Зыряева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Н. П.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Экономические аспекты поддержки малого и среднего предпринимательства в регионе //Вестник Российского университета кооперации. - 2019. - № 3 (37). - С. 59-64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Хабазина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Л. Н., Кочергина С.Г.,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Зыряева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Н. П.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деятельностью муниципального учреждения и направления его совершенствования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//Вестник Российского университета кооперации. - 2019. - № 4. - С. 96-100.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Семенова А.Н., Гордеева Л.Г., Кочергина С.Г. Динамика и предпосылки повышения производительности труда в экономике России //Вестник Российского университета кооперации. - 2019. - № 3 (37). - С. 84-89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 / Факторы, влияющие на финансовую устойчивость экономического субъекта и их аналитическое обеспечение: Вестник Российского университета кооперации. – 2021. - №2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7450" algn="l"/>
                        </a:tabLs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 / Методы и последовательность проведения экономико-статистического анализа финансовой устойчивости экономического субъекта: Вестник Российского университета кооперации. – 2021. - №2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1306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Никандрова Р.С. Оценка конкурентоспособности медицинских организаций / Бухгалтерский учет в здравоохранении,  - 2019. -№ 3. – С. 65-72.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7971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Павлова Ю.В., Зайцев А.Н. Практика финансирования инвестиционной деятельности предприятий малого и среднего бизнеса // Вестник Российского университета кооперации. - 2018. - № 4. - С. 58-62.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059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Павлова Ю. В. Практика применения новых инструментов финансирования инвестиционной деятельности в условиях цифровой экономики / Ю. В. Павлова  // Вестник Российского университета кооперации. - 2019. - № 3. - С. 78-84.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426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Лазовский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 В., Зайцев Н.А., Павлова Ю.В.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Экологизация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производства как путь преодоления надвигающейся массовой безработицы / Вестник Российского университета кооперации. - 2020. - № 4. - С. 45-50.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7613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Портнов М.С.,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Речнов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А.В., Филиппов В.П. / ПОТЕНЦИАЛ ПРИМЕНЕНИЯ СОВРЕМЕННЫХ ИНФОРМАЦИОННЫХ ТЕХНОЛОГИЙ В БИЗНЕС-АНАЛИТИКЕ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19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Портнов М.С.,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Речнов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А.В., Смирнова Т.Н.  /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МОДЕЛЯХ ОПИСАНИЯ БИЗНЕС-ПРОЦЕССОВ Вестник Российского университета кооперации. 2017. № 4 (30). С. 53-55.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011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Управление рисками организации: методический аспект // Международный бухгалтерский учёт.  2017. – № 5 (419). - С. 294-306. (1,0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журнала: 0,851).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624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61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8009"/>
              </p:ext>
            </p:extLst>
          </p:nvPr>
        </p:nvGraphicFramePr>
        <p:xfrm>
          <a:off x="0" y="7"/>
          <a:ext cx="12192000" cy="6008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12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Серебрякова Т.Ю., Фетисов А.Ю.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Приемы и методы управления налоговыми рисками на предприятии сферы жилищного строительства // Вестник российского университета кооперации. 2018. № 1 (31).  С. 80-83. (0,6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./ 0,3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авт.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журнала: 0,155).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Т.Ю., Гордеева О.Г.,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Куртаева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О.Ю. Учетно-аналитические источники идентификации экономических рисков // Учет. Анализ. Аудит. 2018. № 3. С. 24-33. (1,0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./ 0,4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авт.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журнала: 0,795).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Налоговые риски в системе обеспечения экономической безопасности предприятия // 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Russian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Journal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2019.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Т. 6. № 3. С. 11-15.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(1,0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п.л.Импакт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журнала: 0,366).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Куртаева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О.Ю. Классификация угроз и ее использование в системе экономической безопасности // Инновационное развитие экономики. 2019 - № 5-2 (53).- С. 259-266. (1,0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./ 0,4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авт.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журнала: 0,414).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 Методические подходы к выявлению финансовых угроз экономической безопасности организаций потребительской кооперации. // Вестник Российского университета кооперации. 2019 - №4 (38). С. 90-95 . (0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,8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журнала: 0,148)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Т.Ю., Макарова Н.Н.,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Фесина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Е.Л. Экономические методы выявления легализации доходов, полученных преступным путем. // Вестник Российского университета кооперации. 2019 - №4 (38). – С. 77- 81. (0,9/0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,3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журнала: 0,148).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Суглобов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А.Е., Белогорская А.Н., Налоговые риски как часть хозяйственных рисков предпринимательской деятельности,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ussian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journal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Т. 8. № 2. С. 51-55, 2020,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doi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 .47, 10.29039/2409-6024-2020-8-2-51-55 (1,0/0,4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п.л.Импакт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журнала: 0,366).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Серебрякова Т.Ю.,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Суглобов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А.Е., Федосенко Т.В., Проблемы управления рисками предпринимательской деятельности на основе оценочных значений бухгалтерской отчетности,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ussian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journal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Т. 8. № 2. С. 56-60, 2020,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doi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0.47, 10.29039/2409-6024-2020-8-2-56-60 (1,0/0.3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п.л.Импакт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журнала: 0,366).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 Е.А.,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Макушев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А.Е., Яковлев С.П., Серебрякова Т.Ю. Региональное развитие АПК России - итоги 2019 года (на примере Чувашской республики // Вестник Российского университета кооперации. 2020. № 2 (40). С. 42-51. (0,9/0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,2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журнала: 0,148).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новых подходах к оценке уровня существенности при формировании общей стратегии аудита/ Т.В. Федосенко/ Вестник Российского университета кооперации. Научно-теоретический журнал:  ЧКИ РУК,-2018.-№ 3.- С. 86-91.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Использование профессионального суждения при учете запасов в условиях перехода на ФСБУ 5/2019/Т.В. Федосенко/ Вестник Российского университета кооперации. Научно-теоретический журнал:  ЧКИ РУК,-2020.-№ 3 (41).- С. 80-84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Филиппов В.П.,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Чучкалов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С.И. / ВИЗУАЛИЗАЦИЯ РАСЧЕТОВ ПРОФИЛЕЙ УВЛАЖНЕНИЯ ПРИ ОРОШЕНИИ Вестник мелиоративной науки. 2020. № 2. С. 97-103.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88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351617"/>
              </p:ext>
            </p:extLst>
          </p:nvPr>
        </p:nvGraphicFramePr>
        <p:xfrm>
          <a:off x="0" y="7"/>
          <a:ext cx="12192000" cy="12336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20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 of Science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Alexandrova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N.V.,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Alekseeva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O.L.,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Gurova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S.Y.,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Silvestrova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T.Y.,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Shkolnik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E.V. (2021) On the Issue of Improving the System of Remuneration of Workers in Consumer Cooperation. In: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Bogoviz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A.V.,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Suglobov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A.E.,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Maloletko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A.N.,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Kaurova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O.V.,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Lobova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S.V. (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eds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Frontier Information Technology and Systems Research in Cooperative Economics. Studies in Systems, Decision and Control,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vol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316. Springer, Cham. </a:t>
                      </a:r>
                      <a:r>
                        <a:rPr lang="en-US" sz="1400" u="sng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/>
                        </a:rPr>
                        <a:t>https://doi.org/10.1007/978-3-030-57831-2_72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47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Alexandrova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N.V.,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Alekseeva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O.L.,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Gurova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S.Y.,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Silvestrova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T.Y.,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Shkolnik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E.V/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 the issue of improving the system of remuneration of workers in consumer cooperation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 Studies in Systems, Decision and Control, 316, pp. 671-677.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627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Сравнительный анализ конкурентоспособности медицинских организаций. -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International Business Information Management Conference (35th IBIMA), Seville, Spain,  ISBN: 978-0-9998551-4-0,  1-2 </a:t>
                      </a:r>
                      <a:r>
                        <a:rPr lang="en-US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апреля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2020 г.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(0,1)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434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Бирюкова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А. /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учета расходов (затрат) в соответствии с международным и российскими правилами бухгалтерского учета в строительной отрасли. -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International Business Information Management Conference (35th IBIMA), Seville, Spain,  ISBN: 978-0-9998551-4-0,  1-2 </a:t>
                      </a:r>
                      <a:r>
                        <a:rPr lang="en-US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апреля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2020 г.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(0,13)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82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 the issue of improving the system of remuneration of workers in consumer cooperation /(2021) Studies in Systems, Decision and Control, 316, pp. 671-677./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Гурова С.Ю., Александрова Н.В., Алексеева О.Л., Сильвестрова Т.Я., ,Школьник Е.В.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031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Marina V. Gavrilova,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Mihail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Portnov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Vladimir P.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Philippov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Galina N.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Egorova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Использование нейронных сетей в прогнозировании экономических показателей кооперативных организаций 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Use of Neural Networks in Predicting the Economic Performance of Cooperative Organizations 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Frontier Information Technology and Systems Research in Cooperative Economics. 2021. Studies in Systems, Decision and Control, 2021, 316, с. 511-519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0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Зыряева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Н.П.,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Хабазина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Л.Н., Кочергина С.Г., Абросимова М.С.,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Тобоев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Г. М.,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Иванов Е.А. Развитие аграрной инновационной системы как фактор повышения эффективности агропромышленного комплекса //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35th IBIMA Conference 2020, Seville,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Spainth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International Business Information Management Association, USA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2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Леванова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Е.Ю.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экономической безопасности хозяйствующих субъектов /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Ensuring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Economic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Security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Economic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Entities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 Международная научно-практическая конференция «Кооперация и устойчивое развитие», 15-16 декабря 2020 года в рамках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Чаяновских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чтений-2020 (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617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Никандрова Р.С. Сравнительный анализ конкурентоспособности медицинских организаций /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International Business Information Management Conference (35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IBIMA), Seville, Spain,  ISBN: 978-0-9998551-4-0,  1-2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апреля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Никандрова Р.С. Особенности учета расходов (затрат) в соответствии с международным и российскими правилами бухгалтерского учета в строительной отрасли/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International Business Information Management Conference (35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IBIMA), Seville, Spain,  ISBN: 978-0-9998551-4-0,  1-2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апреля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Portnov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M.S. THE USE OF NEURAL NETWORKS IN PREDICTING THE ECONOMIC PERFORMANCE OF COOPERATIVE ORGANIZATIONS. Frontier Information Technology and Systems Research in Cooperative Economics. - Springer, Cham, 2021. Pages 511-519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| book-chapter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DOI: 10.1007/978-3-030-57831-2_54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OF THE RELATION BETWEEN THE MODES OF CONTOUR ANTI-EROSION TILLAGE OF SLOPE AGRICULTURAL LANDSCAPES AND THE SPATIAL LOCATION OF THE MACHINE-TRACTOR AGGREGATE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Vasilyev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S.A.,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Zatylkov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N.I.,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Rehcnov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A.V.,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Portnov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M.S.,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Vasiliev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A.A.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сборнике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IOP Conference Series: Materials Science and Engineering. Krasnoyarsk Science and Technology City Hall of the Russian Union of Scientific and Engineering Associations. 2020. С. 62042.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Rechnov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A.,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Use of Neural Networks in Predicting the Economic Performance of Cooperative Organizations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| book-chapter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DOI: </a:t>
                      </a: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10.1007/978-3-030-57831-2_54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SIMULATION OF DRIP IRRIGATION ON SLOPE LANDS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Alekseev V.,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Chuchkalov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S.I.,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Philippov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Rechnov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Vasiliev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S.A.,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Krasnov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V.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сборнике: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 Web of Conferences. International Scientific-Practical Conference “Agriculture and Food Security: Technology, Innovation, Markets, Human Resources” (FIES 2019). 2020.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00218.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USE OF NEURAL NETWORKS TO ASSESS THE CRUMBLING OF SOIL BY THE WORKING BODIES OF TILLAGE MACHINES AND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IMPLEMENTS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Lukina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D., Alekseev V.,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Rechnov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Mihaylov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A.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сборнике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Proceedings of the 30th International Business Information Management Association Conference, IBIMA 2017 - Vision 2020: Sustainable Economic development, Innovation Management, and Global Growth. 2017. С. 5510-5515.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T.Y. Serebryakova, N.A.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Prodanova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N.S.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Plaskova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F.A.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Khamkhoeva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, R. S.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Yandiev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E.A. Ivanov . Methodological Approaches for  Strategic Economic Analysis // International Journal of Economics and Business Administration Volume VII, Issue 3, 2019 ,  pp. 305-316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Serebryakova, T.Y.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Kurtaeva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, O.Y.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Theoretical Justification and Practice of Risk Management for Economic Security of the Dealer Networks of Carmakers // Lecture Notes in Networks and Systems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115, 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.201-213, doi.org/10.1007/978-3-030-40749-0_24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Serebryakova, T.Y.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Fedorova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, L.P.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Gordeyeva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, O.G.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Malinovskaya, N.V.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Risks and internal control in the organization management // Journal of Advanced Research in Dynamical and Control Systems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12(7 Special Issue), 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322-331, DOI: 10.5373 / JARDCS/V12SP7 / 20202113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Ivanov, E.A., 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Makushev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A.E., 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Kornilova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L.M., 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Malinina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L.Yu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Khristolyubova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W.W,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Khristolyubov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S.N.,  Serebryakova,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T.Yu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Accounting and analytical support: Stages and prospects of development in the Russian Federation // Institute of Physics Publishing, IOP Conference Series: Earth and Environmental Science, 2020, 433(1), 012044, DOI:10.1088/1755-1315/433/1/012044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err="1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Fedorova</a:t>
                      </a:r>
                      <a:r>
                        <a:rPr lang="en-US" sz="1200" u="none" strike="noStrike" dirty="0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, L.P.</a:t>
                      </a:r>
                      <a:r>
                        <a:rPr lang="en-US" sz="12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200" u="none" strike="noStrike" dirty="0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Serebryakova, T.Y.</a:t>
                      </a:r>
                      <a:r>
                        <a:rPr lang="en-US" sz="12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200" u="none" strike="noStrike" dirty="0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Semenov, A.A.</a:t>
                      </a:r>
                      <a:r>
                        <a:rPr lang="en-US" sz="12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200" u="none" strike="noStrike" dirty="0" err="1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Nikolaeva</a:t>
                      </a:r>
                      <a:r>
                        <a:rPr lang="en-US" sz="1200" u="none" strike="noStrike" dirty="0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, A.V.</a:t>
                      </a:r>
                      <a:r>
                        <a:rPr lang="en-US" sz="12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200" u="none" strike="noStrike" dirty="0" err="1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Stolyarova</a:t>
                      </a:r>
                      <a:r>
                        <a:rPr lang="en-US" sz="1200" u="none" strike="noStrike" dirty="0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, T.V.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mechanism for ensuring economic security of consumer cooperation organizations // Studies in Systems, Decision and Control</a:t>
                      </a:r>
                      <a:r>
                        <a:rPr lang="en-US" sz="12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200" dirty="0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en-US" sz="12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200" dirty="0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  <a:r>
                        <a:rPr lang="en-US" sz="1200" dirty="0">
                          <a:solidFill>
                            <a:srgbClr val="32323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1200" dirty="0" err="1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</a:t>
                      </a:r>
                      <a:r>
                        <a:rPr lang="en-US" sz="1200" dirty="0">
                          <a:solidFill>
                            <a:srgbClr val="2E2E2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815–824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97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159384"/>
              </p:ext>
            </p:extLst>
          </p:nvPr>
        </p:nvGraphicFramePr>
        <p:xfrm>
          <a:off x="0" y="7"/>
          <a:ext cx="12192000" cy="7947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20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 of Science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Philippov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V.P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Use of Neural Networks in Predicting the Economic Performance of Cooperative Organizations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| book-chapter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DOI: 10.1007/978-3-030-57831-2_54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47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AUTOMATION OF DETERMINING THE CONTACT ANGLE OF WASHING LIQUIDS WETTING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Alekseev V.V.,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Philippov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V.P.,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Fadeev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I.V.,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Chuchkalov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S.I.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сборнике: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Journal of Physics: Conference Series. International Conference "Information Technologies in Business and Industry". 2019.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042001.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627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OF VOLUMETRIC SOIL CRUSHING COEFFICIENT FOR EVALUATION OF MECHANICAL ACTION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Alekseev V.V.,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Philippov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V.P.,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Vasiliev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S.A.,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Petrov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A.A.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сборнике: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IOP Conference Series: Earth and Environmental Science. 2019.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032043.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434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Nikolay V.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Tumalanov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* , Irina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N.Urusova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 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Artem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Evseev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 Elena A.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Antonovskaya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Iraida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Ivanytskaya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 Galina N.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Sokolova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Церфус Т.А.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Formation of new food market segments and features of its functioning under modern conditions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	Eurasian Journal of Biosciences, 2020 - Volume 14 Issue 1, pp. 593-599 Published Online: 15 Mar 2020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http://www.ejobios.org/article/formation-of-new-food-market-segments-and-features-of-its-functioning-under-modern-conditions-7534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82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Nikolay V.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Tumalanov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Irina N.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Urusova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Galina N.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Sokolova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Viacheslav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V.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Nemtsev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Церфус Т.А. /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Structural Changes in the Food Market and Improved Industry Support Policies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Сooperation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Sustainable Development",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серия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 Lecture Notes in Networks and Systems",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Springer. 2020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031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0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2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617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03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75863"/>
              </p:ext>
            </p:extLst>
          </p:nvPr>
        </p:nvGraphicFramePr>
        <p:xfrm>
          <a:off x="0" y="7"/>
          <a:ext cx="12192000" cy="1270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987">
                  <a:extLst>
                    <a:ext uri="{9D8B030D-6E8A-4147-A177-3AD203B41FA5}">
                      <a16:colId xmlns:a16="http://schemas.microsoft.com/office/drawing/2014/main" val="4234375857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2688529117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1474959904"/>
                    </a:ext>
                  </a:extLst>
                </a:gridCol>
              </a:tblGrid>
              <a:tr h="4491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публикации кафедры за 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21973"/>
                  </a:ext>
                </a:extLst>
              </a:tr>
              <a:tr h="0">
                <a:tc rowSpan="20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Российские</a:t>
                      </a:r>
                      <a:r>
                        <a:rPr lang="ru-RU" sz="15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международные конференции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СОВРЕМЕННЫЕ ТЕНДЕНЦИИ ФОРМИРОВАНИЯ И ИСПОЛЬЗОВАНИЯ РЕСУРСОВ КОММЕРЧЕСКИХ БАНКОВ  О.Л. Алексеева, М.С. Павлова, </a:t>
                      </a: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научно-практическая конференция «СОВРЕМЕННАЯ НАУКА: ПРОГНОЗЫ, ФАКТЫ, ТЕНДЕНЦИИ РАЗВИТИЯ» 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Чебоксары,</a:t>
                      </a:r>
                      <a:r>
                        <a:rPr lang="ru-RU" sz="12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ЧКИ РУК, 29 января 2021 г.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47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x-none" sz="1200" b="0" i="0" kern="1200" cap="all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ТЕНДЕНЦИИ РАЗВИТИЯ СЕЛЬСКОЙ СОЦИАЛЬНОЙ ИНФРАСТРУКТУРЫ</a:t>
                      </a:r>
                      <a:r>
                        <a:rPr lang="ru-RU" sz="1200" b="0" i="0" kern="1200" cap="all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x-none" sz="1200" b="0" i="0" kern="1200" cap="all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ЧУВАШСКОЙ РЕСПУБЛИКИ</a:t>
                      </a:r>
                      <a:r>
                        <a:rPr lang="ru-RU" sz="1200" b="0" i="0" kern="1200" cap="all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x-none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Алексеева Н. В.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x-none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Алексеева О. Л., </a:t>
                      </a: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Научно-практическая конференция «Краткий экскурс в историю: роль статистики в обществе на этапах развития» (к 100-летию образования органов статистики Чувашии) Чебоксары, сентябрь</a:t>
                      </a:r>
                      <a:r>
                        <a:rPr lang="ru-RU" sz="1200" b="1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2020 г.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627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БАНКОВСКИЕ РЕСУРСЫ: АКТУАЛЬНЫЕ ПРОБЛЕМЫ ФОРМИРОВАНИЯ И ИСПОЛЬЗОВАНИЯ </a:t>
                      </a:r>
                      <a:r>
                        <a:rPr 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Таланова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Н.В., Алексеева О.Л., 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 </a:t>
                      </a: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(Всероссийская) научно-практическая конференция международным участием «Перспективы развития механизации, электрификации и автоматизации сельскохозяйственного производства» 26 февраля 2021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434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Трансформация корпоративного финансового контроля в современных условиях </a:t>
                      </a: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Россия – 2035: наука и практика в фокусе инновационного развития: сборник материалов Международной научно-практической конференции (30 января 2020 г.). – Чебоксары: ЧКИ РУК, 2020.- С.400-404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82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методы оптимизации структуры капитала организации  </a:t>
                      </a: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Россия – 2035: наука и практика в фокусе инновационного развития: сборник материалов Международной научно-практической конференции (30 января 2020 г.). – Чебоксары: ЧКИ РУК, 2020.- 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031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инструментах инвестирования сбережений населения в драгоценные металлы  </a:t>
                      </a: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Актуальные проблемы управления финансами в цифровой экономике: материалы Всероссийской научно-практической конференции (12 сентября 2019 г.). – </a:t>
                      </a:r>
                      <a:r>
                        <a:rPr lang="ru-RU" sz="120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Чебоксары, 2019.- С.124-131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0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Н.В. Александрова, М.А. Иванова /Управление внешнеэкономической деятельностью предприятия/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 – 2035: наука и практика в фокусе инновационного развития: сборник материалов международной научно-практической конференции (Чебоксары, 30 января 2020 г.). – Чебоксары: ЧКИ РУК, 2020. - С.235-239.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2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Н.В. Александрова, В.И. Тарасов /Направления совершенствования инвестиционного климата и роста инвестиционной привлекательности Чувашской Республики/Россия – 2035: наука и практика в фокусе инновационного развития: сборник материалов Международной научно-практической конференции (Чебоксары, 30 января 2020 г.). – Чебоксары: ЧКИ РУК, 2020. – С. 15-23.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617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Н.В. Александрова, Т.Я. Сильвестрова, Е.А. Трапезникова, Т.А. Викторова/Конкурентоспособность химической промышленности на внешнем рынке/Практическая экономика России: процессы, риски, перспективы развития: сборник материалов Международной научно-практической конференции (28 июня 2019 г.). – Чебоксары: ЧКИ РУК, 2020.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.45-48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Н.В. Александрова, Е.В. Школьник, А.М. </a:t>
                      </a:r>
                      <a:r>
                        <a:rPr lang="ru-RU" sz="12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Емешева</a:t>
                      </a:r>
                      <a:r>
                        <a:rPr lang="ru-RU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/Отличительные особенности российского экспорта на мировом рынке / Наука и инновации в системе развития информационного общества: сборник материалов Международной научно-практической конференции (Чебоксары, 30 января 2019 г.): Ч. 1. – Чебоксары: ЧКИ РУК, 2019. С. 52-56.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05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 Антонова К.А.  Положительное и отрицательное влияние социальных сетей // Региональные аспекты управления социально-экономическими процессами: материалы XII региональной научно-практической конференции учащейся молодёжи. 12 апреля 2019. -Издательство: Издательско-полиграфическая компания «Новое время». - Чебоксары. С. 184-191.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Григорьева А.С.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Бухгалтерский учет товаров и тары в оптовой торговле //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-я Межрегиональная студенческая научная конференция «Молодежь и кооперация - 2019»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- 05 апреля 2019 г. – С. 54.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14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Григорьева А.С.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туризма в Чувашской Республике // Конструктивный диалог-основа социального государства, посвященной 25-летию Ассамблеи народа Казахстана: Материалы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науч.-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Республика Казахстан, г. Караганда, 27 марта 2020 г. /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Отв.ред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Момышева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Ф.С. – Караганда: Карагандинский экономический университет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Казпотребсоюза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2020. – С. 284-286.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36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Антонова М.В.,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Григорьева А.С.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бухгалтерского учета товаров в ООО «Спецодежда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Вилан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// Материалы 53-й Международная научно-техническая конференция преподавателей и студентов: Республика Беларусь, г. Витебск, 22 апреля 2020г. - Учреждение образования «Витебский государственный технологический университет», 2020. – С. - 116-119.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101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Использование конфигурации "1C:ERP УПРАВЛЕНИЕ ПРЕДПРИЯТИЕМ 2" при обучении бакалавров экономических специальностей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Баран В.И., Баран Е.П. В сборнике: Новые информационные технологии в образовании. Сборник научных трудов 19-й международной научно-практической конференции. Под общей редакцией Д.В. Чистова. 2019. С. 353-354.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983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Подход к имитационному моделированию системы управления качеством продукции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Баран В.И., Баран Е.П. В сборнике: Состояние, направления и перспективы развития среднего профессионального образования. Сборник материалов Международной заочной научно-практической конференции. 2019. С. 3-7.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027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ОРГАНИЗАЦИЯ НАЛОГОВОГО КОНТРОЛЯ ПО НАЛОГУ НА ДОБАВЛЕННУЮ СТОИМОСТЬ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Симурзина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Е.В.,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Белогорская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А.Н.</a:t>
                      </a:r>
                      <a:b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сборнике: Практическая экономика России: процессы, риски, перспективы развития. Сборник материалов Международной научно-практической конференции. 2020. С. 162-166.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59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Актуальные вопросы налогового планирования и прогнозирования /Международная научно- практическая конференция «Современная наука: прогнозы, факты, тенденции развития» (30 января 2021 г.)/Гурова С.Ю., Сильвестрова Т.Я., Школьник Е.В., Иванов А.А.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70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Финансовые ресурсы и капитал в системе экономических дефиниций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Стійкий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розвиток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національної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економіки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актуальні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механізми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матеріали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ІІ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міжнародної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науково-практичної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інтернет-конференції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(27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квітня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2018 р.) / м-во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 науки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України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Донец. нац. ун-т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економіки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торгівлі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імені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Михайла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Туган-Барановського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Кривий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Ріг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ДонНУЕТ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2018. –С. 22-26.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9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Борисова Е. Р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Роль финансовых ресурсов в повышении конкурентоспособности предприятия  Перспективы взаимодействия науки и реального сектора экономики:  материалы V Всероссийской научно-практической конференции / Частное образовательное учреждение высшего образования Центросоюза Российской Федерации Сибирский университет потребительской кооперации Забайкальский институт предпринимательства. – Чита :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ЗИП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СибУПК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2018. – С.55-62.ISBN 978-5-89807-176-9 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2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387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10732</Words>
  <Application>Microsoft Office PowerPoint</Application>
  <PresentationFormat>Широкоэкранный</PresentationFormat>
  <Paragraphs>485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Times New Roman,Bold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 Арменович Оганян</dc:creator>
  <cp:lastModifiedBy>Admin</cp:lastModifiedBy>
  <cp:revision>41</cp:revision>
  <dcterms:created xsi:type="dcterms:W3CDTF">2021-04-09T06:34:33Z</dcterms:created>
  <dcterms:modified xsi:type="dcterms:W3CDTF">2021-04-14T10:37:49Z</dcterms:modified>
</cp:coreProperties>
</file>