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95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1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4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2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17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8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4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90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90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13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17D7992D-3BB4-4935-B6D8-FBCB458D8526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1348A14-DBBF-45FD-A92D-F9FAF0038FA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85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Кафедра уголовного права и судопроизводства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62554" y="2734853"/>
            <a:ext cx="3200400" cy="146304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7" y="2182767"/>
            <a:ext cx="7736113" cy="449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2092" y="414804"/>
            <a:ext cx="7678882" cy="1446550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Чебоксарский кооперативный институт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9930" y="5171800"/>
            <a:ext cx="3605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</a:p>
          <a:p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уголовного права и судопроизводства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67" y="3252564"/>
            <a:ext cx="1707573" cy="1707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67" y="59017"/>
            <a:ext cx="1586833" cy="1190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94" y="93721"/>
            <a:ext cx="1684351" cy="9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056" y="198998"/>
            <a:ext cx="6759475" cy="37909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кафедры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669" r="24246"/>
          <a:stretch/>
        </p:blipFill>
        <p:spPr>
          <a:xfrm>
            <a:off x="139731" y="3448023"/>
            <a:ext cx="2872130" cy="32390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109" y="3448023"/>
            <a:ext cx="3244852" cy="3244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5465" y="635983"/>
            <a:ext cx="5239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 Игорь Зиновьевич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зав. кафедрой уголовного права и судопроизводства, кандидат юридических наук, доцент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Александр Павлович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доктор юридических наук, профессор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философских наук, кандидат юридических наук, доцент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Михаил Георгиевич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юридических наук, доцент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Зайцев Иван Александрович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Петухова Виктория Валерьевна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зав. кабинетом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1914" r="30315" b="27061"/>
          <a:stretch/>
        </p:blipFill>
        <p:spPr>
          <a:xfrm>
            <a:off x="139731" y="198998"/>
            <a:ext cx="2680854" cy="3136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31587" t="13760" r="32877" b="54023"/>
          <a:stretch/>
        </p:blipFill>
        <p:spPr>
          <a:xfrm>
            <a:off x="8562109" y="190026"/>
            <a:ext cx="2452347" cy="3145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727" y="3803073"/>
            <a:ext cx="4915438" cy="28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44" y="4519234"/>
            <a:ext cx="3613437" cy="20761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3845" y="261287"/>
            <a:ext cx="7533408" cy="149961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40.03.01 Юриспруденция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Направленность: Гражданско-правовая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060" y="1839659"/>
            <a:ext cx="107444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40.03.01 Юриспруденция, направленность гражданско-правовая, предназначена для подготовки профессионалов в гражданско-правовой сфере и рассчитана на выпускников, планирующих в дальнейшем осуществлять трудовую деятельность как в юридических организациях, так и в сфере бизнеса, где гражданско-правовые знания, умения и владения имеют определяющее значение в успешном карьерном росте. Программа ориентирована на получение базовых знаний по фундаментальном правовым дисциплинам, таких как гражданское право, гражданский процесс, уголовное право, уголовный процесс, арбитражный процесс и др., как и на   глубокое изучение узкопрофессиональных дисциплин,  к которым относятся жилищное право, наследственное право, договорное право, правовые основы банкротства и т.п.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06" y="4541211"/>
            <a:ext cx="2225928" cy="2051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54" y="59078"/>
            <a:ext cx="1707028" cy="166435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22177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60" y="4541211"/>
            <a:ext cx="3935237" cy="20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424" y="4256810"/>
            <a:ext cx="4092767" cy="2409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854" y="390125"/>
            <a:ext cx="8302337" cy="132238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магистратуры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40.04.01 юриспруденция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программа: Организационно-правовые основы судоустройства и судопроизводства в современной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17" y="1883492"/>
            <a:ext cx="9992601" cy="3122469"/>
          </a:xfrm>
        </p:spPr>
        <p:txBody>
          <a:bodyPr>
            <a:normAutofit/>
          </a:bodyPr>
          <a:lstStyle/>
          <a:p>
            <a:pPr marL="0" indent="450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 представляет собой новый образовательный продукт, в основе которого предложен комплекс учебных дисциплин, объединяющих области знаний, требующихся в тесно связанных между собой разных сферах практической деятельности, испытывающей дефицит нового поколения специалистов. Многопрофильная подготовка магистрантов, владеющих широким арсеналом методов научного исследования государственно-правовых явлений и процессов, способствующая возможности  самореализации выпускников в будущем, должна обеспечить их востребованность и устойчивую конкурентоспособность на современном рынке труда.</a:t>
            </a: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0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980" t="-845" r="10131"/>
          <a:stretch/>
        </p:blipFill>
        <p:spPr>
          <a:xfrm>
            <a:off x="420516" y="4256810"/>
            <a:ext cx="3226694" cy="2409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19" b="14280"/>
          <a:stretch/>
        </p:blipFill>
        <p:spPr>
          <a:xfrm>
            <a:off x="8659092" y="4213587"/>
            <a:ext cx="2874817" cy="24522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17" y="219140"/>
            <a:ext cx="170702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8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8346" y="361419"/>
            <a:ext cx="9658348" cy="149961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программа: магистратура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40.04.01 юриспруденция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программа: Организационно-правовые основы судоустройства и судопроизводства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современной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800" y="1667624"/>
            <a:ext cx="3231573" cy="4023360"/>
          </a:xfrm>
        </p:spPr>
        <p:txBody>
          <a:bodyPr>
            <a:norm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применения комплексного междисциплинарного подхода подготовить юристов нового поколения, способных осуществлять профессиональную деятельность в сфере национального судопроизводства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6269" y="1790734"/>
            <a:ext cx="36287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кого ориентирована</a:t>
            </a:r>
          </a:p>
          <a:p>
            <a:pPr algn="ctr"/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подготовку высококвалифицированных магистров, осуществляющих деятельность в российских и международных сферах судопроизводства.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86261" y="1621457"/>
            <a:ext cx="43589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навыки выпускников</a:t>
            </a:r>
          </a:p>
          <a:p>
            <a:pPr algn="ctr"/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разносторонне образованного специалиста, имеющего реальные возможности получения специального статуса сотрудника правоохранительных органов, следователя, прокурора, судьи, корпоративного юриста, обладающего профессиональными компетенциями и уникальным опытом разрешения споров и коллизий в сфере юриспруденции.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03" y="4447627"/>
            <a:ext cx="2743721" cy="2186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68" y="4447628"/>
            <a:ext cx="3612786" cy="2174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8" y="280244"/>
            <a:ext cx="1705999" cy="1661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261" y="4447627"/>
            <a:ext cx="3927362" cy="21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4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618" y="470916"/>
            <a:ext cx="9792808" cy="111889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магистратуры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618" y="1444336"/>
            <a:ext cx="10619509" cy="4696691"/>
          </a:xfrm>
        </p:spPr>
        <p:txBody>
          <a:bodyPr numCol="2">
            <a:normAutofit fontScale="25000" lnSpcReduction="20000"/>
          </a:bodyPr>
          <a:lstStyle/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политических и правовых учений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права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методология юридической науки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правоведение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иностранный язык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этика и этикет судебного оратора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теории государства и права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национального гражданского и арбитражного судопроизводства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уголовного права России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правоохранительной деятельности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проблемы теории доказывания и доказательств в уголовном судопроизводстве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и методологические проблемы доказывания и доказательств в гражданском и арбитражном процессе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Досудебные производства в уголовном процессе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производства в уголовном процессе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Процессуальные особенности рассмотрения дел об административных правонарушениях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altLang="ko-KR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Исполнительное производство в современной России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Научно-исследовательский семинар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altLang="ko-K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коррупции и предупреждение коррупционных рисков в профессиональной деятельности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судоустройства и отправления правосудия на современном этапе развития российской правовой системы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уголовного судопроизводства в современный период развития Российской государственности и права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способы разрешения уголовно-правовых конфликтов и гражданско-правовых деликтов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производства в гражданском процессе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производства в арбитражном процессе	</a:t>
            </a:r>
          </a:p>
          <a:p>
            <a:pPr marL="0"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	</a:t>
            </a:r>
          </a:p>
          <a:p>
            <a:pPr indent="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и правовые основы кооперативного предпринимательства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1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1418" y="330847"/>
            <a:ext cx="7966918" cy="149961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аспирантурЫ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40.06.01 юриспруденция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профиль: Уголовное право и криминология; уголовно-исполнительное право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654" y="5062105"/>
            <a:ext cx="2698011" cy="1614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027" y="4973852"/>
            <a:ext cx="2557255" cy="1703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128" y="2173085"/>
            <a:ext cx="96398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Юристы, прошедшие обучение по программе аспирантуры «Уголовное право, криминология, уголовно-исполнительное право», имеют возможность трудоустроиться в системе научно-исследовательских учреждений и в сфере образования, занимать должности в государственных органах и органах местного самоуправления, в коммерческих и иных негосударственных организациях, быть адвокатами, защищать права граждан и юридических лиц, осуществлять правосудие в качестве профессиональных судей, заниматься правоохранительной деятельностью.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«Уголовное право, криминология, уголовно-исполнительное право» формирует высокий уровень компетентности по выбранной профессии, развивает навыки правового и научного, мышления, высокой правовой культуры. Будущая служба выпускников института в правоохранительных органах обеспечит им высокий социальный статус, стабильно-высокую заработную плату, широкий пакет социальных льгот.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41" y="248479"/>
            <a:ext cx="170702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5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747" y="375414"/>
            <a:ext cx="9720072" cy="149961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аспирантуры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568" y="1728165"/>
            <a:ext cx="8431597" cy="4686300"/>
          </a:xfrm>
        </p:spPr>
        <p:txBody>
          <a:bodyPr>
            <a:normAutofit fontScale="77500" lnSpcReduction="20000"/>
          </a:bodyPr>
          <a:lstStyle/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философия науки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язык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Методология научного исследования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преподавания в высшей школе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и педагогика высшей школы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основы квалификации преступлений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Уголовное право и криминология; уголовно-исполнительное право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в сфере экономики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против личности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уголовного права в период реформирования уголовного законодательства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криминологии в современный период развития России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 получению профессиональных умений и опыта профессиональной деятельности (педагогическая практика)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	</a:t>
            </a:r>
          </a:p>
          <a:p>
            <a:pPr indent="28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научно-квалификационной работы (диссертации) на соискание ученой степени кандидата наук</a:t>
            </a:r>
            <a:r>
              <a:rPr lang="ru-RU" dirty="0"/>
              <a:t>	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91" y="86862"/>
            <a:ext cx="3796146" cy="25282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165" y="4162673"/>
            <a:ext cx="2739818" cy="1998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90" y="2695420"/>
            <a:ext cx="2234047" cy="1340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25" y="2061413"/>
            <a:ext cx="2773146" cy="18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264" y="512480"/>
            <a:ext cx="9720072" cy="1499616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Научно-Педагогический состав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уголовного права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судопроизводства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74" y="2084832"/>
            <a:ext cx="6700780" cy="433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91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334</TotalTime>
  <Words>811</Words>
  <Application>Microsoft Office PowerPoint</Application>
  <PresentationFormat>Широкоэкранный</PresentationFormat>
  <Paragraphs>77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HY얕은샘물M</vt:lpstr>
      <vt:lpstr>Times New Roman</vt:lpstr>
      <vt:lpstr>Tw Cen MT</vt:lpstr>
      <vt:lpstr>Tw Cen MT Condensed</vt:lpstr>
      <vt:lpstr>Wingdings</vt:lpstr>
      <vt:lpstr>Wingdings 3</vt:lpstr>
      <vt:lpstr>Интеграл</vt:lpstr>
      <vt:lpstr>Кафедра уголовного права и судопроизводства </vt:lpstr>
      <vt:lpstr>Состав кафедры</vt:lpstr>
      <vt:lpstr>Образовательная программа бакалавриата направление подготовки: 40.03.01 Юриспруденция Направленность: Гражданско-правовая </vt:lpstr>
      <vt:lpstr>образовательная программа магистратуры направление 40.04.01 юриспруденция Магистерская программа: Организационно-правовые основы судоустройства и судопроизводства в современной России</vt:lpstr>
      <vt:lpstr>образовательная программа: магистратура направление: 40.04.01 юриспруденция Магистерская программа: Организационно-правовые основы судоустройства и судопроизводства в современной России</vt:lpstr>
      <vt:lpstr>Дисциплины магистратуры</vt:lpstr>
      <vt:lpstr>Образовательная программа аспирантурЫ:  40.06.01 юриспруденция  профиль: Уголовное право и криминология; уголовно-исполнительное право</vt:lpstr>
      <vt:lpstr>Дисциплины аспирантуры</vt:lpstr>
      <vt:lpstr>Научно-Педагогический состав  кафедры уголовного права и судопроизводства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уголовного права и судопроизводства</dc:title>
  <dc:creator>Admin</dc:creator>
  <cp:lastModifiedBy>Admin</cp:lastModifiedBy>
  <cp:revision>32</cp:revision>
  <dcterms:created xsi:type="dcterms:W3CDTF">2021-04-14T11:20:30Z</dcterms:created>
  <dcterms:modified xsi:type="dcterms:W3CDTF">2021-04-15T12:27:10Z</dcterms:modified>
</cp:coreProperties>
</file>